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Garnett 1" panose="020B0604020202020204" charset="0"/>
      <p:regular r:id="rId25"/>
    </p:embeddedFont>
    <p:embeddedFont>
      <p:font typeface="Garnett 2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68197-A7D4-4CC0-9C08-9C53EB8D2AFE}" v="1" dt="2024-09-24T13:56:08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6EC796A8-0A37-49AC-8A36-CC318D077B11}"/>
    <pc:docChg chg="undo custSel modSld">
      <pc:chgData name="Data Analyst" userId="a87940b5-5381-4fb3-bebe-612d0594214f" providerId="ADAL" clId="{6EC796A8-0A37-49AC-8A36-CC318D077B11}" dt="2024-09-24T15:53:30.365" v="4" actId="14100"/>
      <pc:docMkLst>
        <pc:docMk/>
      </pc:docMkLst>
      <pc:sldChg chg="delSp modSp mod">
        <pc:chgData name="Data Analyst" userId="a87940b5-5381-4fb3-bebe-612d0594214f" providerId="ADAL" clId="{6EC796A8-0A37-49AC-8A36-CC318D077B11}" dt="2024-09-24T15:53:30.365" v="4" actId="14100"/>
        <pc:sldMkLst>
          <pc:docMk/>
          <pc:sldMk cId="0" sldId="266"/>
        </pc:sldMkLst>
        <pc:spChg chg="mod">
          <ac:chgData name="Data Analyst" userId="a87940b5-5381-4fb3-bebe-612d0594214f" providerId="ADAL" clId="{6EC796A8-0A37-49AC-8A36-CC318D077B11}" dt="2024-09-24T15:53:04.728" v="2" actId="1076"/>
          <ac:spMkLst>
            <pc:docMk/>
            <pc:sldMk cId="0" sldId="266"/>
            <ac:spMk id="20" creationId="{00000000-0000-0000-0000-000000000000}"/>
          </ac:spMkLst>
        </pc:spChg>
        <pc:picChg chg="del">
          <ac:chgData name="Data Analyst" userId="a87940b5-5381-4fb3-bebe-612d0594214f" providerId="ADAL" clId="{6EC796A8-0A37-49AC-8A36-CC318D077B11}" dt="2024-09-24T15:53:01.873" v="1" actId="478"/>
          <ac:picMkLst>
            <pc:docMk/>
            <pc:sldMk cId="0" sldId="266"/>
            <ac:picMk id="7" creationId="{00000000-0000-0000-0000-000000000000}"/>
          </ac:picMkLst>
        </pc:picChg>
        <pc:picChg chg="mod">
          <ac:chgData name="Data Analyst" userId="a87940b5-5381-4fb3-bebe-612d0594214f" providerId="ADAL" clId="{6EC796A8-0A37-49AC-8A36-CC318D077B11}" dt="2024-09-24T15:53:30.365" v="4" actId="14100"/>
          <ac:picMkLst>
            <pc:docMk/>
            <pc:sldMk cId="0" sldId="266"/>
            <ac:picMk id="19" creationId="{00000000-0000-0000-0000-000000000000}"/>
          </ac:picMkLst>
        </pc:picChg>
      </pc:sldChg>
    </pc:docChg>
  </pc:docChgLst>
  <pc:docChgLst>
    <pc:chgData name="Data Analyst" userId="a87940b5-5381-4fb3-bebe-612d0594214f" providerId="ADAL" clId="{18968197-A7D4-4CC0-9C08-9C53EB8D2AFE}"/>
    <pc:docChg chg="undo custSel delSld modSld">
      <pc:chgData name="Data Analyst" userId="a87940b5-5381-4fb3-bebe-612d0594214f" providerId="ADAL" clId="{18968197-A7D4-4CC0-9C08-9C53EB8D2AFE}" dt="2024-09-24T14:55:13.712" v="16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">
        <pc:chgData name="Data Analyst" userId="a87940b5-5381-4fb3-bebe-612d0594214f" providerId="ADAL" clId="{18968197-A7D4-4CC0-9C08-9C53EB8D2AFE}" dt="2024-09-23T20:52:09.013" v="6" actId="2696"/>
        <pc:sldMkLst>
          <pc:docMk/>
          <pc:sldMk cId="0" sldId="264"/>
        </pc:sldMkLst>
      </pc:sldChg>
      <pc:sldChg chg="addSp delSp modSp mod">
        <pc:chgData name="Data Analyst" userId="a87940b5-5381-4fb3-bebe-612d0594214f" providerId="ADAL" clId="{18968197-A7D4-4CC0-9C08-9C53EB8D2AFE}" dt="2024-09-24T14:55:13.712" v="16" actId="478"/>
        <pc:sldMkLst>
          <pc:docMk/>
          <pc:sldMk cId="0" sldId="265"/>
        </pc:sldMkLst>
        <pc:spChg chg="del">
          <ac:chgData name="Data Analyst" userId="a87940b5-5381-4fb3-bebe-612d0594214f" providerId="ADAL" clId="{18968197-A7D4-4CC0-9C08-9C53EB8D2AFE}" dt="2024-09-23T20:52:17.391" v="7" actId="478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6" creationId="{36B55639-1B4D-FBF0-8C16-B23949D8C342}"/>
          </ac:spMkLst>
        </pc:spChg>
        <pc:spChg chg="del">
          <ac:chgData name="Data Analyst" userId="a87940b5-5381-4fb3-bebe-612d0594214f" providerId="ADAL" clId="{18968197-A7D4-4CC0-9C08-9C53EB8D2AFE}" dt="2024-09-23T20:52:27.260" v="12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8" creationId="{BBA438FD-319C-1390-BAE0-71F2A6E17F83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9" creationId="{F6063C08-F85C-F0CE-0503-93F2A8088F5E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0" creationId="{CD5C82BA-A1A9-8A1C-985A-D679F7AC3F57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1" creationId="{FD490BA5-932A-2B8C-E01D-B97F7184E946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2" creationId="{4A1544B8-FF89-D1FB-200D-6E4989C08734}"/>
          </ac:spMkLst>
        </pc:spChg>
        <pc:spChg chg="del mod">
          <ac:chgData name="Data Analyst" userId="a87940b5-5381-4fb3-bebe-612d0594214f" providerId="ADAL" clId="{18968197-A7D4-4CC0-9C08-9C53EB8D2AFE}" dt="2024-09-24T14:55:13.712" v="16" actId="478"/>
          <ac:spMkLst>
            <pc:docMk/>
            <pc:sldMk cId="0" sldId="265"/>
            <ac:spMk id="13" creationId="{954A9B5F-5A1A-4336-9321-22790F85893A}"/>
          </ac:spMkLst>
        </pc:spChg>
        <pc:spChg chg="del mod">
          <ac:chgData name="Data Analyst" userId="a87940b5-5381-4fb3-bebe-612d0594214f" providerId="ADAL" clId="{18968197-A7D4-4CC0-9C08-9C53EB8D2AFE}" dt="2024-09-23T20:52:23.356" v="10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4" creationId="{F44A0DC9-01B0-2E7E-9CBD-0E7271D15C67}"/>
          </ac:spMkLst>
        </pc:spChg>
        <pc:grpChg chg="add del">
          <ac:chgData name="Data Analyst" userId="a87940b5-5381-4fb3-bebe-612d0594214f" providerId="ADAL" clId="{18968197-A7D4-4CC0-9C08-9C53EB8D2AFE}" dt="2024-09-23T20:52:20.504" v="9" actId="478"/>
          <ac:grpSpMkLst>
            <pc:docMk/>
            <pc:sldMk cId="0" sldId="265"/>
            <ac:grpSpMk id="3" creationId="{00000000-0000-0000-0000-000000000000}"/>
          </ac:grpSpMkLst>
        </pc:grpChg>
        <pc:grpChg chg="add mod">
          <ac:chgData name="Data Analyst" userId="a87940b5-5381-4fb3-bebe-612d0594214f" providerId="ADAL" clId="{18968197-A7D4-4CC0-9C08-9C53EB8D2AFE}" dt="2024-09-24T13:56:08.608" v="13"/>
          <ac:grpSpMkLst>
            <pc:docMk/>
            <pc:sldMk cId="0" sldId="265"/>
            <ac:grpSpMk id="7" creationId="{732CAE32-810C-FADE-0320-DE853384C10F}"/>
          </ac:grpSpMkLst>
        </pc:grpChg>
        <pc:grpChg chg="del">
          <ac:chgData name="Data Analyst" userId="a87940b5-5381-4fb3-bebe-612d0594214f" providerId="ADAL" clId="{18968197-A7D4-4CC0-9C08-9C53EB8D2AFE}" dt="2024-09-23T20:52:25.564" v="11" actId="478"/>
          <ac:grpSpMkLst>
            <pc:docMk/>
            <pc:sldMk cId="0" sldId="265"/>
            <ac:grpSpMk id="8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5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5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sv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28.sv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8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1.svg"/><Relationship Id="rId1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9.jpeg"/><Relationship Id="rId16" Type="http://schemas.openxmlformats.org/officeDocument/2006/relationships/image" Target="../media/image24.pn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23.svg"/><Relationship Id="rId10" Type="http://schemas.openxmlformats.org/officeDocument/2006/relationships/image" Target="../media/image9.png"/><Relationship Id="rId19" Type="http://schemas.openxmlformats.org/officeDocument/2006/relationships/image" Target="../media/image27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8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19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3" name="Content Placeholder 22"/>
          <p:cNvSpPr>
            <a:spLocks noGrp="1"/>
          </p:cNvSpPr>
          <p:nvPr>
            <p:ph/>
          </p:nvPr>
        </p:nvSpPr>
        <p:spPr>
          <a:xfrm>
            <a:off x="11704320" y="8229600"/>
            <a:ext cx="4572000" cy="914400"/>
          </a:xfrm>
        </p:spPr>
        <p:txBody>
          <a:bodyPr/>
          <a:lstStyle/>
          <a:p>
            <a:r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6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8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0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2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6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Content Placeholder 17"/>
          <p:cNvSpPr>
            <a:spLocks noGrp="1"/>
          </p:cNvSpPr>
          <p:nvPr>
            <p:ph/>
          </p:nvPr>
        </p:nvSpPr>
        <p:spPr>
          <a:xfrm>
            <a:off x="4066507" y="2975018"/>
            <a:ext cx="3348589" cy="388777"/>
          </a:xfrm>
        </p:spPr>
        <p:txBody>
          <a:bodyPr/>
          <a:lstStyle/>
          <a:p>
            <a:r>
              <a:t>September 2024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/>
          </p:nvPr>
        </p:nvSpPr>
        <p:spPr>
          <a:xfrm>
            <a:off x="9144000" y="3657600"/>
            <a:ext cx="8686800" cy="137160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800" b="0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• 85% of people report improved mood after regular exercise, follow their example and take care of yourself.
• 70% of individuals aged 30-50 engage in physical activity at least 3 times per week.
• Regular physical activity can help reduce stress and anxiety, leading to a more balanced life.
• Studies show that people who exercise regularly sleep better and have higher energy levels.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/>
          </p:nvPr>
        </p:nvSpPr>
        <p:spPr>
          <a:xfrm>
            <a:off x="4114800" y="1828800"/>
            <a:ext cx="5486400" cy="9144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200" b="1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Health Benefits of Physical Activity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Content Placeholder 16"/>
          <p:cNvSpPr>
            <a:spLocks noGrp="1"/>
          </p:cNvSpPr>
          <p:nvPr>
            <p:ph/>
          </p:nvPr>
        </p:nvSpPr>
        <p:spPr>
          <a:xfrm>
            <a:off x="11887200" y="5760720"/>
            <a:ext cx="5486400" cy="9144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200" b="0" i="0" u="none" cap="none">
                <a:solidFill>
                  <a:srgbClr val="000000">
                    <a:alpha val="100000"/>
                  </a:srgbClr>
                </a:solidFill>
                <a:latin typeface="Garnett 2"/>
                <a:cs typeface="Garnett 2"/>
                <a:sym typeface="Garnett 2"/>
              </a:rPr>
              <a:t>Look at this picture of Hommood fixing the Ipad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/>
          </p:nvPr>
        </p:nvSpPr>
        <p:spPr>
          <a:xfrm>
            <a:off x="11887200" y="7315200"/>
            <a:ext cx="5486400" cy="9144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4170" b="1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100 IPADS
 100 COMPUTERS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7" name="Content Placeholder 16"/>
          <p:cNvPicPr>
            <a:picLocks noGrp="1"/>
          </p:cNvPicPr>
          <p:nvPr>
            <p:ph/>
          </p:nvPr>
        </p:nvPicPr>
        <p:blipFill>
          <a:blip r:embed="rId12" cstate="print"/>
          <a:stretch>
            <a:fillRect/>
          </a:stretch>
        </p:blipFill>
        <p:spPr>
          <a:xfrm>
            <a:off x="9144000" y="3657600"/>
            <a:ext cx="8229600" cy="5486400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/>
          </p:nvPr>
        </p:nvSpPr>
        <p:spPr>
          <a:xfrm>
            <a:off x="9144000" y="1828800"/>
            <a:ext cx="5486400" cy="9144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000" b="1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Histogram of 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6B55639-1B4D-FBF0-8C16-B23949D8C342}"/>
              </a:ext>
            </a:extLst>
          </p:cNvPr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732CAE32-810C-FADE-0320-DE853384C10F}"/>
              </a:ext>
            </a:extLst>
          </p:cNvPr>
          <p:cNvGrpSpPr/>
          <p:nvPr/>
        </p:nvGrpSpPr>
        <p:grpSpPr>
          <a:xfrm>
            <a:off x="10958075" y="3368124"/>
            <a:ext cx="887485" cy="4711912"/>
            <a:chOff x="0" y="0"/>
            <a:chExt cx="1183313" cy="628255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BA438FD-319C-1390-BAE0-71F2A6E17F83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6063C08-F85C-F0CE-0503-93F2A8088F5E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D5C82BA-A1A9-8A1C-985A-D679F7AC3F57}"/>
                </a:ext>
              </a:extLst>
            </p:cNvPr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490BA5-932A-2B8C-E01D-B97F7184E94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A1544B8-FF89-D1FB-200D-6E4989C08734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44A0DC9-01B0-2E7E-9CBD-0E7271D15C67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Content Placeholder 24"/>
          <p:cNvSpPr>
            <a:spLocks noGrp="1"/>
          </p:cNvSpPr>
          <p:nvPr>
            <p:ph/>
          </p:nvPr>
        </p:nvSpPr>
        <p:spPr>
          <a:xfrm>
            <a:off x="22860000" y="3657600"/>
            <a:ext cx="6858000" cy="2743200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000" b="0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Make your appointment with us
Second Line testing
Third Line testing
Third Line testing
Third Line testing
• Fourth line testing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9" name="Content Placeholder 18"/>
          <p:cNvPicPr>
            <a:picLocks noGrp="1"/>
          </p:cNvPicPr>
          <p:nvPr>
            <p:ph/>
          </p:nvPr>
        </p:nvPicPr>
        <p:blipFill>
          <a:blip r:embed="rId12" cstate="print"/>
          <a:stretch>
            <a:fillRect/>
          </a:stretch>
        </p:blipFill>
        <p:spPr>
          <a:xfrm>
            <a:off x="8229600" y="3657600"/>
            <a:ext cx="2209800" cy="2994930"/>
          </a:xfrm>
          <a:prstGeom prst="rect">
            <a:avLst/>
          </a:prstGeom>
        </p:spPr>
      </p:pic>
      <p:sp>
        <p:nvSpPr>
          <p:cNvPr id="20" name="Content Placeholder 19"/>
          <p:cNvSpPr>
            <a:spLocks noGrp="1"/>
          </p:cNvSpPr>
          <p:nvPr>
            <p:ph/>
          </p:nvPr>
        </p:nvSpPr>
        <p:spPr>
          <a:xfrm>
            <a:off x="10735921" y="3668104"/>
            <a:ext cx="3657600" cy="2743200"/>
          </a:xfrm>
        </p:spPr>
        <p:txBody>
          <a:bodyPr/>
          <a:lstStyle/>
          <a:p>
            <a:r>
              <a:rPr dirty="0"/>
              <a:t>Partnership with Apple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754</Words>
  <Application>Microsoft Office PowerPoint</Application>
  <PresentationFormat>Custom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Poppins Bold</vt:lpstr>
      <vt:lpstr>Calibri</vt:lpstr>
      <vt:lpstr>Garnett 3</vt:lpstr>
      <vt:lpstr>Garnett 1</vt:lpstr>
      <vt:lpstr>Poppins</vt:lpstr>
      <vt:lpstr>Garnett 2</vt:lpstr>
      <vt:lpstr>Lucidity Expand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2024 SH Board Meeting Slide Deck</dc:title>
  <cp:lastModifiedBy>Data Analyst</cp:lastModifiedBy>
  <cp:revision>8</cp:revision>
  <dcterms:created xsi:type="dcterms:W3CDTF">2006-08-16T00:00:00Z</dcterms:created>
  <dcterms:modified xsi:type="dcterms:W3CDTF">2024-09-24T15:53:44Z</dcterms:modified>
  <dc:identifier>DAGKFNpDbPg</dc:identifier>
</cp:coreProperties>
</file>